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75" autoAdjust="0"/>
  </p:normalViewPr>
  <p:slideViewPr>
    <p:cSldViewPr>
      <p:cViewPr varScale="1">
        <p:scale>
          <a:sx n="107" d="100"/>
          <a:sy n="107" d="100"/>
        </p:scale>
        <p:origin x="-1098"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l-SI" smtClean="0"/>
              <a:t>Uredite slog naslova matrice</a:t>
            </a:r>
            <a:endParaRPr lang="sl-SI"/>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sl-SI"/>
          </a:p>
        </p:txBody>
      </p:sp>
      <p:sp>
        <p:nvSpPr>
          <p:cNvPr id="4" name="Ograda datuma 3"/>
          <p:cNvSpPr>
            <a:spLocks noGrp="1"/>
          </p:cNvSpPr>
          <p:nvPr>
            <p:ph type="dt" sz="half" idx="10"/>
          </p:nvPr>
        </p:nvSpPr>
        <p:spPr/>
        <p:txBody>
          <a:bodyPr/>
          <a:lstStyle/>
          <a:p>
            <a:fld id="{D39920E1-EA99-45B1-A288-ED7C193AE3F6}" type="datetimeFigureOut">
              <a:rPr lang="sl-SI" smtClean="0"/>
              <a:t>7.5.2016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2041032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D39920E1-EA99-45B1-A288-ED7C193AE3F6}" type="datetimeFigureOut">
              <a:rPr lang="sl-SI" smtClean="0"/>
              <a:t>7.5.2016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4025011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Ograda datuma 3"/>
          <p:cNvSpPr>
            <a:spLocks noGrp="1"/>
          </p:cNvSpPr>
          <p:nvPr>
            <p:ph type="dt" sz="half" idx="10"/>
          </p:nvPr>
        </p:nvSpPr>
        <p:spPr/>
        <p:txBody>
          <a:bodyPr/>
          <a:lstStyle/>
          <a:p>
            <a:fld id="{D39920E1-EA99-45B1-A288-ED7C193AE3F6}" type="datetimeFigureOut">
              <a:rPr lang="sl-SI" smtClean="0"/>
              <a:t>7.5.2016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2015217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p>
            <a:fld id="{D39920E1-EA99-45B1-A288-ED7C193AE3F6}" type="datetimeFigureOut">
              <a:rPr lang="sl-SI" smtClean="0"/>
              <a:t>7.5.2016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1630452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p>
            <a:fld id="{D39920E1-EA99-45B1-A288-ED7C193AE3F6}" type="datetimeFigureOut">
              <a:rPr lang="sl-SI" smtClean="0"/>
              <a:t>7.5.2016</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434912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datuma 2"/>
          <p:cNvSpPr>
            <a:spLocks noGrp="1"/>
          </p:cNvSpPr>
          <p:nvPr>
            <p:ph type="dt" sz="half" idx="10"/>
          </p:nvPr>
        </p:nvSpPr>
        <p:spPr/>
        <p:txBody>
          <a:bodyPr/>
          <a:lstStyle/>
          <a:p>
            <a:fld id="{D39920E1-EA99-45B1-A288-ED7C193AE3F6}" type="datetimeFigureOut">
              <a:rPr lang="sl-SI" smtClean="0"/>
              <a:t>7.5.2016</a:t>
            </a:fld>
            <a:endParaRPr lang="sl-SI"/>
          </a:p>
        </p:txBody>
      </p:sp>
      <p:sp>
        <p:nvSpPr>
          <p:cNvPr id="4" name="Ograda noge 3"/>
          <p:cNvSpPr>
            <a:spLocks noGrp="1"/>
          </p:cNvSpPr>
          <p:nvPr>
            <p:ph type="ftr" sz="quarter" idx="11"/>
          </p:nvPr>
        </p:nvSpPr>
        <p:spPr/>
        <p:txBody>
          <a:bodyPr/>
          <a:lstStyle/>
          <a:p>
            <a:endParaRPr lang="sl-SI"/>
          </a:p>
        </p:txBody>
      </p:sp>
      <p:sp>
        <p:nvSpPr>
          <p:cNvPr id="5" name="Ograda številke diapozitiva 4"/>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44007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D39920E1-EA99-45B1-A288-ED7C193AE3F6}" type="datetimeFigureOut">
              <a:rPr lang="sl-SI" smtClean="0"/>
              <a:t>7.5.2016</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3317238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D39920E1-EA99-45B1-A288-ED7C193AE3F6}" type="datetimeFigureOut">
              <a:rPr lang="sl-SI" smtClean="0"/>
              <a:t>7.5.2016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2029734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Ograda datuma 4"/>
          <p:cNvSpPr>
            <a:spLocks noGrp="1"/>
          </p:cNvSpPr>
          <p:nvPr>
            <p:ph type="dt" sz="half" idx="10"/>
          </p:nvPr>
        </p:nvSpPr>
        <p:spPr/>
        <p:txBody>
          <a:bodyPr/>
          <a:lstStyle/>
          <a:p>
            <a:fld id="{D39920E1-EA99-45B1-A288-ED7C193AE3F6}" type="datetimeFigureOut">
              <a:rPr lang="sl-SI" smtClean="0"/>
              <a:t>7.5.2016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334350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D39920E1-EA99-45B1-A288-ED7C193AE3F6}" type="datetimeFigureOut">
              <a:rPr lang="sl-SI" smtClean="0"/>
              <a:t>7.5.2016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1677697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4638"/>
            <a:ext cx="2057400" cy="5851525"/>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457200" y="274638"/>
            <a:ext cx="6019800" cy="5851525"/>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D39920E1-EA99-45B1-A288-ED7C193AE3F6}" type="datetimeFigureOut">
              <a:rPr lang="sl-SI" smtClean="0"/>
              <a:t>7.5.2016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2FCAB1DE-AC7C-4DD9-A826-5611A149D9EF}" type="slidenum">
              <a:rPr lang="sl-SI" smtClean="0"/>
              <a:t>‹#›</a:t>
            </a:fld>
            <a:endParaRPr lang="sl-SI"/>
          </a:p>
        </p:txBody>
      </p:sp>
    </p:spTree>
    <p:extLst>
      <p:ext uri="{BB962C8B-B14F-4D97-AF65-F5344CB8AC3E}">
        <p14:creationId xmlns:p14="http://schemas.microsoft.com/office/powerpoint/2010/main" val="1232628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l-SI" smtClean="0"/>
              <a:t>Uredite slog naslova matrice</a:t>
            </a:r>
            <a:endParaRPr lang="sl-SI"/>
          </a:p>
        </p:txBody>
      </p:sp>
      <p:sp>
        <p:nvSpPr>
          <p:cNvPr id="3" name="Ograda besedil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9920E1-EA99-45B1-A288-ED7C193AE3F6}" type="datetimeFigureOut">
              <a:rPr lang="sl-SI" smtClean="0"/>
              <a:t>7.5.2016</a:t>
            </a:fld>
            <a:endParaRPr lang="sl-SI"/>
          </a:p>
        </p:txBody>
      </p:sp>
      <p:sp>
        <p:nvSpPr>
          <p:cNvPr id="5" name="Ograda no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CAB1DE-AC7C-4DD9-A826-5611A149D9EF}" type="slidenum">
              <a:rPr lang="sl-SI" smtClean="0"/>
              <a:t>‹#›</a:t>
            </a:fld>
            <a:endParaRPr lang="sl-SI"/>
          </a:p>
        </p:txBody>
      </p:sp>
    </p:spTree>
    <p:extLst>
      <p:ext uri="{BB962C8B-B14F-4D97-AF65-F5344CB8AC3E}">
        <p14:creationId xmlns:p14="http://schemas.microsoft.com/office/powerpoint/2010/main" val="283637794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p:cNvSpPr>
            <a:spLocks noGrp="1"/>
          </p:cNvSpPr>
          <p:nvPr>
            <p:ph type="title"/>
          </p:nvPr>
        </p:nvSpPr>
        <p:spPr/>
        <p:txBody>
          <a:bodyPr/>
          <a:lstStyle/>
          <a:p>
            <a:r>
              <a:rPr lang="sl-SI" dirty="0" smtClean="0"/>
              <a:t>VISOKE GREDE</a:t>
            </a:r>
            <a:endParaRPr lang="sl-SI" dirty="0"/>
          </a:p>
        </p:txBody>
      </p:sp>
      <p:pic>
        <p:nvPicPr>
          <p:cNvPr id="7" name="Ograda vsebine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2276872"/>
            <a:ext cx="4038600" cy="2685221"/>
          </a:xfrm>
        </p:spPr>
      </p:pic>
      <p:sp>
        <p:nvSpPr>
          <p:cNvPr id="6" name="Ograda vsebine 5"/>
          <p:cNvSpPr>
            <a:spLocks noGrp="1"/>
          </p:cNvSpPr>
          <p:nvPr>
            <p:ph sz="half" idx="2"/>
          </p:nvPr>
        </p:nvSpPr>
        <p:spPr/>
        <p:txBody>
          <a:bodyPr>
            <a:normAutofit fontScale="85000" lnSpcReduction="20000"/>
          </a:bodyPr>
          <a:lstStyle/>
          <a:p>
            <a:pPr marL="0" indent="0">
              <a:buNone/>
            </a:pPr>
            <a:r>
              <a:rPr lang="sl-SI" dirty="0" smtClean="0"/>
              <a:t>Visoka greda poljubnih velikosti in oblik, vam omogoča BIO kotiček vrta za gojenje začimb in ostale zelenjave. Urejate jo lahko brez bolečega sklanjanja in čepenja. Je enostavno sestavljiva in jo lahko postavite na vrtu, balkonu ali kakšnem drugem neizkoriščenem prostoru. Ker je vsaka stranica samostojna, je enostavna za sestavljanje, prevažanje in prenašanje. Barvanje in ostala zaščita po vaših željah.</a:t>
            </a:r>
            <a:endParaRPr lang="sl-SI" dirty="0"/>
          </a:p>
        </p:txBody>
      </p:sp>
    </p:spTree>
    <p:extLst>
      <p:ext uri="{BB962C8B-B14F-4D97-AF65-F5344CB8AC3E}">
        <p14:creationId xmlns:p14="http://schemas.microsoft.com/office/powerpoint/2010/main" val="30748324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smtClean="0"/>
              <a:t>VISOKA GREDA ,, ZALA,,</a:t>
            </a:r>
            <a:endParaRPr lang="sl-SI" dirty="0"/>
          </a:p>
        </p:txBody>
      </p:sp>
      <p:pic>
        <p:nvPicPr>
          <p:cNvPr id="7" name="Ograda vsebine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2348706"/>
            <a:ext cx="4038600" cy="3028950"/>
          </a:xfrm>
        </p:spPr>
      </p:pic>
      <p:sp>
        <p:nvSpPr>
          <p:cNvPr id="4" name="Ograda vsebine 3"/>
          <p:cNvSpPr>
            <a:spLocks noGrp="1"/>
          </p:cNvSpPr>
          <p:nvPr>
            <p:ph sz="half" idx="2"/>
          </p:nvPr>
        </p:nvSpPr>
        <p:spPr/>
        <p:txBody>
          <a:bodyPr>
            <a:normAutofit fontScale="55000" lnSpcReduction="20000"/>
          </a:bodyPr>
          <a:lstStyle/>
          <a:p>
            <a:r>
              <a:rPr lang="sl-SI" dirty="0"/>
              <a:t>Visoka greda ,, </a:t>
            </a:r>
            <a:r>
              <a:rPr lang="sl-SI" b="1" dirty="0"/>
              <a:t>ZALA</a:t>
            </a:r>
            <a:r>
              <a:rPr lang="sl-SI" dirty="0"/>
              <a:t> ,, v merah </a:t>
            </a:r>
            <a:r>
              <a:rPr lang="sl-SI" b="1" dirty="0"/>
              <a:t>195 cm x 95 cm x 80 cm</a:t>
            </a:r>
            <a:r>
              <a:rPr lang="sl-SI" dirty="0"/>
              <a:t> je iz masivnega slovenskega lesa, rustikalne obdelave in zgleda. Stranice so samostojne in enostavno sestavljene z vijaki v vogalih. So iz INOX materiala, kar preprečuje rjavenje in ohranja možnost, da se greda kasneje lahko razstavi. Stranice so znotraj zaščitene z gumbasto folijo, ki omogoča zračenje lesa in prepričuje stik prsti z lesom. Z dodatno povezavo v sredini dosežemo kompaktnost, da se stranice ne upognejo. Na vrhu pa je greda zaščitena z </a:t>
            </a:r>
            <a:r>
              <a:rPr lang="sl-SI" dirty="0" err="1"/>
              <a:t>odkapno</a:t>
            </a:r>
            <a:r>
              <a:rPr lang="sl-SI" dirty="0"/>
              <a:t> desko, ki preprečuje dežju, da bi zamakal z vrha po stranicah. Les je zaščiten z naravnim oljem na osnovi lanenega olja in macesnovih smol. Naše vrtnarjenje tako naredimo ekološko in kar je najpomembnejše imamo BIO pridelke.</a:t>
            </a:r>
          </a:p>
        </p:txBody>
      </p:sp>
    </p:spTree>
    <p:extLst>
      <p:ext uri="{BB962C8B-B14F-4D97-AF65-F5344CB8AC3E}">
        <p14:creationId xmlns:p14="http://schemas.microsoft.com/office/powerpoint/2010/main" val="98026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smtClean="0"/>
              <a:t>VISOKA GREDA ,, MALA ZALA ,,</a:t>
            </a:r>
            <a:endParaRPr lang="sl-SI" dirty="0"/>
          </a:p>
        </p:txBody>
      </p:sp>
      <p:pic>
        <p:nvPicPr>
          <p:cNvPr id="5" name="Ograda vsebine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8585" y="2196479"/>
            <a:ext cx="4035829" cy="3333404"/>
          </a:xfrm>
        </p:spPr>
      </p:pic>
      <p:sp>
        <p:nvSpPr>
          <p:cNvPr id="4" name="Ograda vsebine 3"/>
          <p:cNvSpPr>
            <a:spLocks noGrp="1"/>
          </p:cNvSpPr>
          <p:nvPr>
            <p:ph sz="half" idx="2"/>
          </p:nvPr>
        </p:nvSpPr>
        <p:spPr/>
        <p:txBody>
          <a:bodyPr/>
          <a:lstStyle/>
          <a:p>
            <a:endParaRPr lang="sl-SI" dirty="0" smtClean="0"/>
          </a:p>
          <a:p>
            <a:pPr marL="0" indent="0">
              <a:buNone/>
            </a:pPr>
            <a:r>
              <a:rPr lang="sl-SI" dirty="0" smtClean="0"/>
              <a:t>        VISOKA </a:t>
            </a:r>
            <a:r>
              <a:rPr lang="sl-SI" dirty="0"/>
              <a:t>GREDA      </a:t>
            </a:r>
            <a:endParaRPr lang="sl-SI" dirty="0" smtClean="0"/>
          </a:p>
          <a:p>
            <a:pPr marL="0" indent="0">
              <a:buNone/>
            </a:pPr>
            <a:r>
              <a:rPr lang="sl-SI" b="1" dirty="0" smtClean="0"/>
              <a:t>        ,, </a:t>
            </a:r>
            <a:r>
              <a:rPr lang="sl-SI" b="1" dirty="0"/>
              <a:t>MALA ZALA ,,</a:t>
            </a:r>
            <a:r>
              <a:rPr lang="sl-SI" dirty="0"/>
              <a:t>        </a:t>
            </a:r>
          </a:p>
          <a:p>
            <a:pPr marL="0" indent="0">
              <a:buNone/>
            </a:pPr>
            <a:r>
              <a:rPr lang="sl-SI" dirty="0"/>
              <a:t>          </a:t>
            </a:r>
          </a:p>
          <a:p>
            <a:pPr marL="0" indent="0">
              <a:buNone/>
            </a:pPr>
            <a:r>
              <a:rPr lang="sl-SI" dirty="0" smtClean="0"/>
              <a:t>  130 </a:t>
            </a:r>
            <a:r>
              <a:rPr lang="sl-SI" dirty="0"/>
              <a:t>CM X 80 CM X 80 X </a:t>
            </a:r>
          </a:p>
        </p:txBody>
      </p:sp>
    </p:spTree>
    <p:extLst>
      <p:ext uri="{BB962C8B-B14F-4D97-AF65-F5344CB8AC3E}">
        <p14:creationId xmlns:p14="http://schemas.microsoft.com/office/powerpoint/2010/main" val="4059367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smtClean="0"/>
              <a:t>VISOKA GREDA ,, JERCA ,,</a:t>
            </a:r>
            <a:endParaRPr lang="sl-SI" dirty="0"/>
          </a:p>
        </p:txBody>
      </p:sp>
      <p:pic>
        <p:nvPicPr>
          <p:cNvPr id="7" name="Ograda vsebine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2348706"/>
            <a:ext cx="4038600" cy="3028950"/>
          </a:xfrm>
        </p:spPr>
      </p:pic>
      <p:sp>
        <p:nvSpPr>
          <p:cNvPr id="4" name="Ograda vsebine 3"/>
          <p:cNvSpPr>
            <a:spLocks noGrp="1"/>
          </p:cNvSpPr>
          <p:nvPr>
            <p:ph sz="half" idx="2"/>
          </p:nvPr>
        </p:nvSpPr>
        <p:spPr/>
        <p:txBody>
          <a:bodyPr>
            <a:normAutofit fontScale="55000" lnSpcReduction="20000"/>
          </a:bodyPr>
          <a:lstStyle/>
          <a:p>
            <a:pPr marL="0" indent="0">
              <a:buNone/>
            </a:pPr>
            <a:r>
              <a:rPr lang="sl-SI" dirty="0"/>
              <a:t> </a:t>
            </a:r>
          </a:p>
          <a:p>
            <a:pPr marL="0" indent="0">
              <a:buNone/>
            </a:pPr>
            <a:r>
              <a:rPr lang="sl-SI" dirty="0"/>
              <a:t>                </a:t>
            </a:r>
            <a:r>
              <a:rPr lang="sl-SI" dirty="0" smtClean="0"/>
              <a:t> </a:t>
            </a:r>
            <a:r>
              <a:rPr lang="sl-SI" b="1" dirty="0"/>
              <a:t>VISOKA GREDA ,, JERCA ,,</a:t>
            </a:r>
            <a:endParaRPr lang="sl-SI" dirty="0"/>
          </a:p>
          <a:p>
            <a:pPr marL="0" indent="0">
              <a:buNone/>
            </a:pPr>
            <a:r>
              <a:rPr lang="sl-SI" dirty="0"/>
              <a:t> </a:t>
            </a:r>
          </a:p>
          <a:p>
            <a:pPr marL="0" indent="0">
              <a:buNone/>
            </a:pPr>
            <a:r>
              <a:rPr lang="sl-SI" dirty="0"/>
              <a:t>Visoka greda   ,, JERCA ,, je v premeru  široka 140 cm in  narejena iz masivnega slovenskega lesa rustikalne izdelave in zgleda. Je šesterokotne oblike in vse stranice so samostojne. Lahko se kakšna stranica odvzame ali doda, da se premer visoke grede lahko spreminja. Sestavljene so enostavno s </a:t>
            </a:r>
            <a:r>
              <a:rPr lang="sl-SI" dirty="0" err="1"/>
              <a:t>panti</a:t>
            </a:r>
            <a:r>
              <a:rPr lang="sl-SI" dirty="0"/>
              <a:t>. Stranice so znotraj zaščitene z gumbasto folijo, ki omogoča zračenje lesa in preprečuje stik prsti z lesom. Na vrhu pa je visoka greda zaščitena z </a:t>
            </a:r>
            <a:r>
              <a:rPr lang="sl-SI" dirty="0" err="1"/>
              <a:t>odkapno</a:t>
            </a:r>
            <a:r>
              <a:rPr lang="sl-SI" dirty="0"/>
              <a:t> desko, ki preprečuje dežju, da bi zamakal z vrha po stranicah. Naše vrtnarjenje naredimo tako ekološko in kar je najpomembnejše imamo BIO pridelek.</a:t>
            </a:r>
          </a:p>
          <a:p>
            <a:pPr marL="0" indent="0">
              <a:buNone/>
            </a:pPr>
            <a:r>
              <a:rPr lang="sl-SI" dirty="0"/>
              <a:t> </a:t>
            </a:r>
          </a:p>
        </p:txBody>
      </p:sp>
    </p:spTree>
    <p:extLst>
      <p:ext uri="{BB962C8B-B14F-4D97-AF65-F5344CB8AC3E}">
        <p14:creationId xmlns:p14="http://schemas.microsoft.com/office/powerpoint/2010/main" val="1460577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smtClean="0"/>
              <a:t>VISOKA GREDA ,,META ,,</a:t>
            </a:r>
            <a:endParaRPr lang="sl-SI" dirty="0"/>
          </a:p>
        </p:txBody>
      </p:sp>
      <p:pic>
        <p:nvPicPr>
          <p:cNvPr id="5" name="Ograda vsebine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348706"/>
            <a:ext cx="4038600" cy="3028950"/>
          </a:xfrm>
        </p:spPr>
      </p:pic>
      <p:sp>
        <p:nvSpPr>
          <p:cNvPr id="4" name="Ograda vsebine 3"/>
          <p:cNvSpPr>
            <a:spLocks noGrp="1"/>
          </p:cNvSpPr>
          <p:nvPr>
            <p:ph sz="half" idx="2"/>
          </p:nvPr>
        </p:nvSpPr>
        <p:spPr/>
        <p:txBody>
          <a:bodyPr/>
          <a:lstStyle/>
          <a:p>
            <a:pPr marL="0" indent="0">
              <a:buNone/>
            </a:pPr>
            <a:r>
              <a:rPr lang="sl-SI" dirty="0" smtClean="0"/>
              <a:t>         VISOKA GREDA</a:t>
            </a:r>
            <a:endParaRPr lang="sl-SI" dirty="0"/>
          </a:p>
          <a:p>
            <a:pPr marL="0" indent="0">
              <a:buNone/>
            </a:pPr>
            <a:r>
              <a:rPr lang="sl-SI" b="1" dirty="0" smtClean="0"/>
              <a:t>              ,, </a:t>
            </a:r>
            <a:r>
              <a:rPr lang="sl-SI" b="1" dirty="0"/>
              <a:t>META ,,</a:t>
            </a:r>
            <a:r>
              <a:rPr lang="sl-SI" dirty="0"/>
              <a:t>                                       </a:t>
            </a:r>
          </a:p>
          <a:p>
            <a:pPr marL="0" indent="0">
              <a:buNone/>
            </a:pPr>
            <a:r>
              <a:rPr lang="sl-SI" dirty="0"/>
              <a:t>          </a:t>
            </a:r>
          </a:p>
          <a:p>
            <a:pPr marL="0" indent="0">
              <a:buNone/>
            </a:pPr>
            <a:r>
              <a:rPr lang="sl-SI" dirty="0"/>
              <a:t>  </a:t>
            </a:r>
            <a:r>
              <a:rPr lang="sl-SI" dirty="0" smtClean="0"/>
              <a:t>195 </a:t>
            </a:r>
            <a:r>
              <a:rPr lang="sl-SI" dirty="0"/>
              <a:t>CM X 95 CM X 80 CM </a:t>
            </a:r>
          </a:p>
        </p:txBody>
      </p:sp>
    </p:spTree>
    <p:extLst>
      <p:ext uri="{BB962C8B-B14F-4D97-AF65-F5344CB8AC3E}">
        <p14:creationId xmlns:p14="http://schemas.microsoft.com/office/powerpoint/2010/main" val="41922621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smtClean="0"/>
              <a:t>VISOKA – TOPLA GREDA ,, META ,,</a:t>
            </a:r>
            <a:endParaRPr lang="sl-SI" dirty="0"/>
          </a:p>
        </p:txBody>
      </p:sp>
      <p:pic>
        <p:nvPicPr>
          <p:cNvPr id="5" name="Ograda vsebine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2028776"/>
            <a:ext cx="4038600" cy="3668810"/>
          </a:xfrm>
        </p:spPr>
      </p:pic>
      <p:sp>
        <p:nvSpPr>
          <p:cNvPr id="4" name="Ograda vsebine 3"/>
          <p:cNvSpPr>
            <a:spLocks noGrp="1"/>
          </p:cNvSpPr>
          <p:nvPr>
            <p:ph sz="half" idx="2"/>
          </p:nvPr>
        </p:nvSpPr>
        <p:spPr/>
        <p:txBody>
          <a:bodyPr/>
          <a:lstStyle/>
          <a:p>
            <a:pPr marL="0" indent="0">
              <a:buNone/>
            </a:pPr>
            <a:r>
              <a:rPr lang="sl-SI" dirty="0" smtClean="0"/>
              <a:t> VISOKA – TOPLA GREDA     ,, META ,,</a:t>
            </a:r>
          </a:p>
          <a:p>
            <a:pPr marL="0" indent="0">
              <a:buNone/>
            </a:pPr>
            <a:r>
              <a:rPr lang="sl-SI" dirty="0" smtClean="0"/>
              <a:t>195 CM X 95 CM X 80 CM</a:t>
            </a:r>
            <a:endParaRPr lang="sl-SI" dirty="0"/>
          </a:p>
        </p:txBody>
      </p:sp>
      <p:sp>
        <p:nvSpPr>
          <p:cNvPr id="6" name="Pravokotnik 5"/>
          <p:cNvSpPr/>
          <p:nvPr/>
        </p:nvSpPr>
        <p:spPr>
          <a:xfrm rot="10800000" flipV="1">
            <a:off x="5508104" y="3717032"/>
            <a:ext cx="2880320" cy="2585323"/>
          </a:xfrm>
          <a:prstGeom prst="rect">
            <a:avLst/>
          </a:prstGeom>
        </p:spPr>
        <p:txBody>
          <a:bodyPr wrap="square">
            <a:spAutoFit/>
          </a:bodyPr>
          <a:lstStyle/>
          <a:p>
            <a:r>
              <a:rPr lang="sl-SI" dirty="0"/>
              <a:t>Prestavljamo Vam visoko gredo, ki ima dodano plastično streho. V njen lahko že zgodaj spomladi zasejete prve vrtnine in tako prehitite naravo. Zaradi dobre izolacije spodaj in okoli, zemlja ne </a:t>
            </a:r>
            <a:r>
              <a:rPr lang="sl-SI" dirty="0" smtClean="0"/>
              <a:t>bo pomrznila.</a:t>
            </a:r>
            <a:endParaRPr lang="sl-SI" dirty="0"/>
          </a:p>
        </p:txBody>
      </p:sp>
    </p:spTree>
    <p:extLst>
      <p:ext uri="{BB962C8B-B14F-4D97-AF65-F5344CB8AC3E}">
        <p14:creationId xmlns:p14="http://schemas.microsoft.com/office/powerpoint/2010/main" val="1584299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smtClean="0"/>
              <a:t>VISOKA GREDA ,, TERASA ,,</a:t>
            </a:r>
            <a:endParaRPr lang="sl-SI" dirty="0"/>
          </a:p>
        </p:txBody>
      </p:sp>
      <p:pic>
        <p:nvPicPr>
          <p:cNvPr id="5" name="Ograda vsebine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348706"/>
            <a:ext cx="4038600" cy="3028950"/>
          </a:xfrm>
        </p:spPr>
      </p:pic>
      <p:sp>
        <p:nvSpPr>
          <p:cNvPr id="4" name="Ograda vsebine 3"/>
          <p:cNvSpPr>
            <a:spLocks noGrp="1"/>
          </p:cNvSpPr>
          <p:nvPr>
            <p:ph sz="half" idx="2"/>
          </p:nvPr>
        </p:nvSpPr>
        <p:spPr/>
        <p:txBody>
          <a:bodyPr/>
          <a:lstStyle/>
          <a:p>
            <a:pPr marL="0" indent="0">
              <a:buNone/>
            </a:pPr>
            <a:r>
              <a:rPr lang="sl-SI" dirty="0" smtClean="0"/>
              <a:t>        VISOKA GREDA</a:t>
            </a:r>
          </a:p>
          <a:p>
            <a:pPr marL="0" indent="0">
              <a:buNone/>
            </a:pPr>
            <a:r>
              <a:rPr lang="sl-SI" b="1" dirty="0" smtClean="0"/>
              <a:t>         ,,  </a:t>
            </a:r>
            <a:r>
              <a:rPr lang="sl-SI" b="1" dirty="0"/>
              <a:t>TERASA </a:t>
            </a:r>
            <a:r>
              <a:rPr lang="sl-SI" b="1" dirty="0" smtClean="0"/>
              <a:t>,,</a:t>
            </a:r>
          </a:p>
          <a:p>
            <a:pPr marL="0" indent="0">
              <a:buNone/>
            </a:pPr>
            <a:r>
              <a:rPr lang="sl-SI" dirty="0" smtClean="0"/>
              <a:t>  195 </a:t>
            </a:r>
            <a:r>
              <a:rPr lang="sl-SI" dirty="0"/>
              <a:t>cm x 95 cm x 80 cm</a:t>
            </a:r>
          </a:p>
          <a:p>
            <a:endParaRPr lang="sl-SI" dirty="0"/>
          </a:p>
        </p:txBody>
      </p:sp>
    </p:spTree>
    <p:extLst>
      <p:ext uri="{BB962C8B-B14F-4D97-AF65-F5344CB8AC3E}">
        <p14:creationId xmlns:p14="http://schemas.microsoft.com/office/powerpoint/2010/main" val="1222366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dirty="0" smtClean="0"/>
              <a:t>KOMPOSTNIK</a:t>
            </a:r>
            <a:endParaRPr lang="sl-SI" dirty="0"/>
          </a:p>
        </p:txBody>
      </p:sp>
      <p:pic>
        <p:nvPicPr>
          <p:cNvPr id="5" name="Ograda vsebine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2348706"/>
            <a:ext cx="4038600" cy="3028950"/>
          </a:xfrm>
        </p:spPr>
      </p:pic>
      <p:sp>
        <p:nvSpPr>
          <p:cNvPr id="4" name="Ograda vsebine 3"/>
          <p:cNvSpPr>
            <a:spLocks noGrp="1"/>
          </p:cNvSpPr>
          <p:nvPr>
            <p:ph sz="half" idx="2"/>
          </p:nvPr>
        </p:nvSpPr>
        <p:spPr/>
        <p:txBody>
          <a:bodyPr>
            <a:normAutofit/>
          </a:bodyPr>
          <a:lstStyle/>
          <a:p>
            <a:pPr marL="0" indent="0">
              <a:buNone/>
            </a:pPr>
            <a:r>
              <a:rPr lang="sl-SI" dirty="0" smtClean="0"/>
              <a:t>KOMPOSTNIK </a:t>
            </a:r>
            <a:r>
              <a:rPr lang="sl-SI" dirty="0"/>
              <a:t>vam poleg enostavnega sestavljanja in možnosti dodatnega pokrova, omogoča tudi odpiranje spodnjega </a:t>
            </a:r>
            <a:r>
              <a:rPr lang="sl-SI" dirty="0" smtClean="0"/>
              <a:t>dela. </a:t>
            </a:r>
            <a:r>
              <a:rPr lang="sl-SI" dirty="0"/>
              <a:t>O</a:t>
            </a:r>
            <a:r>
              <a:rPr lang="sl-SI" dirty="0" smtClean="0"/>
              <a:t>mogoča </a:t>
            </a:r>
            <a:r>
              <a:rPr lang="sl-SI" dirty="0"/>
              <a:t>vam enostavno odstranjevanje že narejenega komposta.</a:t>
            </a:r>
          </a:p>
        </p:txBody>
      </p:sp>
    </p:spTree>
    <p:extLst>
      <p:ext uri="{BB962C8B-B14F-4D97-AF65-F5344CB8AC3E}">
        <p14:creationId xmlns:p14="http://schemas.microsoft.com/office/powerpoint/2010/main" val="42446216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362</TotalTime>
  <Words>377</Words>
  <Application>Microsoft Office PowerPoint</Application>
  <PresentationFormat>Diaprojekcija na zaslonu (4:3)</PresentationFormat>
  <Paragraphs>31</Paragraphs>
  <Slides>8</Slides>
  <Notes>0</Notes>
  <HiddenSlides>0</HiddenSlides>
  <MMClips>0</MMClips>
  <ScaleCrop>false</ScaleCrop>
  <HeadingPairs>
    <vt:vector size="4" baseType="variant">
      <vt:variant>
        <vt:lpstr>Tema</vt:lpstr>
      </vt:variant>
      <vt:variant>
        <vt:i4>1</vt:i4>
      </vt:variant>
      <vt:variant>
        <vt:lpstr>Naslovi diapozitivov</vt:lpstr>
      </vt:variant>
      <vt:variant>
        <vt:i4>8</vt:i4>
      </vt:variant>
    </vt:vector>
  </HeadingPairs>
  <TitlesOfParts>
    <vt:vector size="9" baseType="lpstr">
      <vt:lpstr>Officeova tema</vt:lpstr>
      <vt:lpstr>VISOKE GREDE</vt:lpstr>
      <vt:lpstr>VISOKA GREDA ,, ZALA,,</vt:lpstr>
      <vt:lpstr>VISOKA GREDA ,, MALA ZALA ,,</vt:lpstr>
      <vt:lpstr>VISOKA GREDA ,, JERCA ,,</vt:lpstr>
      <vt:lpstr>VISOKA GREDA ,,META ,,</vt:lpstr>
      <vt:lpstr>VISOKA – TOPLA GREDA ,, META ,,</vt:lpstr>
      <vt:lpstr>VISOKA GREDA ,, TERASA ,,</vt:lpstr>
      <vt:lpstr>KOMPOSTNIK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VISOKE GREDE</dc:title>
  <dc:creator>Vid</dc:creator>
  <cp:lastModifiedBy>Vid</cp:lastModifiedBy>
  <cp:revision>9</cp:revision>
  <dcterms:created xsi:type="dcterms:W3CDTF">2016-05-04T08:18:46Z</dcterms:created>
  <dcterms:modified xsi:type="dcterms:W3CDTF">2016-05-07T16:04:40Z</dcterms:modified>
</cp:coreProperties>
</file>